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FF3399"/>
    <a:srgbClr val="E85703"/>
    <a:srgbClr val="DFDFFF"/>
    <a:srgbClr val="CCEDFF"/>
    <a:srgbClr val="FFE7E8"/>
    <a:srgbClr val="FFFFCC"/>
    <a:srgbClr val="F5D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/>
    <p:restoredTop sz="94558"/>
  </p:normalViewPr>
  <p:slideViewPr>
    <p:cSldViewPr>
      <p:cViewPr varScale="1">
        <p:scale>
          <a:sx n="116" d="100"/>
          <a:sy n="116" d="100"/>
        </p:scale>
        <p:origin x="16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notesViewPr>
    <p:cSldViewPr showGuides="1">
      <p:cViewPr varScale="1">
        <p:scale>
          <a:sx n="125" d="100"/>
          <a:sy n="125" d="100"/>
        </p:scale>
        <p:origin x="455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24/09/20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24/09/20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229200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273050" indent="-2667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03E5-95C0-E24A-B4C1-FE35AB0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5200" y="6356350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288925" indent="-288925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360363" indent="-354013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227013" indent="-227013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5"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179388" indent="-173038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2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noProof="0" dirty="0"/>
              <a:t>Click to edit Master title style</a:t>
            </a:r>
            <a:endParaRPr lang="cy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cy-GB" noProof="0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B60F-A68B-D647-9891-370F361373F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24/09/2020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3CB8-E138-3548-A251-1CEA7D2CFD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y-GB" dirty="0"/>
              <a:t>Cam 6: Hysbysebu a Phecynnu</a:t>
            </a:r>
            <a:endParaRPr lang="cy-GB" sz="3600" dirty="0"/>
          </a:p>
        </p:txBody>
      </p:sp>
    </p:spTree>
    <p:extLst>
      <p:ext uri="{BB962C8B-B14F-4D97-AF65-F5344CB8AC3E}">
        <p14:creationId xmlns:p14="http://schemas.microsoft.com/office/powerpoint/2010/main" val="183805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BD26F-AF5C-3140-9EB1-5309BB23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77D89E8-A162-F64E-82A5-D613B4865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Pecynnu plastig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EC912-482D-BD4C-BF9B-D2D2F1ECB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6"/>
            <a:ext cx="6696744" cy="39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9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6BC27-A115-5041-AA63-38B3D131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9F13B4-CD02-1D47-B8B5-4C62C048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…a mwy o becynnu plastig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0215F-0249-AF4E-B1FD-E92B61B41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1844824"/>
            <a:ext cx="67231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F2F4-239B-EB4B-880E-0707590FE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080120"/>
          </a:xfrm>
        </p:spPr>
        <p:txBody>
          <a:bodyPr/>
          <a:lstStyle/>
          <a:p>
            <a:r>
              <a:rPr lang="cy-GB" dirty="0"/>
              <a:t>Dyluniwch eich deunydd </a:t>
            </a:r>
            <a:br>
              <a:rPr lang="cy-GB" dirty="0"/>
            </a:br>
            <a:r>
              <a:rPr lang="cy-GB" dirty="0"/>
              <a:t>pacio tecawê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89D29-92A4-8B42-BCE1-E29E34CD9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132856"/>
            <a:ext cx="7920880" cy="3744417"/>
          </a:xfrm>
        </p:spPr>
        <p:txBody>
          <a:bodyPr/>
          <a:lstStyle/>
          <a:p>
            <a:r>
              <a:rPr lang="cy-GB" dirty="0"/>
              <a:t>Dyluniwch a gwnewch y deunydd pacio ar gyfer eich gwasanaeth tecawê.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y deunyddiau y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byddwch chi'n eu defnyddio.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sut i apelio at </a:t>
            </a:r>
            <a:br>
              <a:rPr lang="cy-GB" dirty="0"/>
            </a:br>
            <a:r>
              <a:rPr lang="cy-GB" dirty="0"/>
              <a:t>eich cwsmeriaid.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06901-BD71-B344-8A87-415CDE2D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2791FF2-789E-DA4D-B769-A7484EFAD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6056" y="3068960"/>
            <a:ext cx="2880320" cy="2760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74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A01F-454F-554A-A6AA-DF92240CE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Beth yw hysbyseb?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889-4A06-D744-9D18-E2434022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1368152"/>
          </a:xfrm>
        </p:spPr>
        <p:txBody>
          <a:bodyPr/>
          <a:lstStyle/>
          <a:p>
            <a:r>
              <a:rPr lang="cy-GB" dirty="0"/>
              <a:t>Siaradwch â'ch partner.</a:t>
            </a:r>
            <a:endParaRPr lang="en-GB" dirty="0"/>
          </a:p>
          <a:p>
            <a:r>
              <a:rPr lang="cy-GB" dirty="0"/>
              <a:t>Mae busnesau caffi yn defnyddio hysbysebion i ddweud wrth bobl amdanynt eu hunain ac annog cwsmeriaid i ymweld.</a:t>
            </a:r>
            <a:r>
              <a:rPr lang="en-GB" dirty="0"/>
              <a:t> </a:t>
            </a:r>
            <a:endParaRPr lang="cy-GB" b="1" dirty="0">
              <a:solidFill>
                <a:srgbClr val="E8580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396A2-3DE2-CA48-8752-425F9E09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DF7EBD-2D94-C646-B0EA-6E50909BB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0127" y="3212976"/>
            <a:ext cx="346374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1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80BEB-087F-9444-8971-2E37A12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Archwilio hysbysebu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CE437-1836-BA43-86F0-ADED53AB7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0"/>
            <a:ext cx="3960440" cy="4248473"/>
          </a:xfrm>
        </p:spPr>
        <p:txBody>
          <a:bodyPr/>
          <a:lstStyle/>
          <a:p>
            <a:r>
              <a:rPr lang="cy-GB" dirty="0"/>
              <a:t>Edrychwch ar yr hysbysebion bwyd ar eich bwrdd.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Beth sy'n gwneud i chi fod eisiau ei brynu?</a:t>
            </a:r>
            <a:r>
              <a:rPr lang="en-GB" dirty="0">
                <a:solidFill>
                  <a:srgbClr val="E85803"/>
                </a:solidFill>
              </a:rPr>
              <a:t> </a:t>
            </a:r>
            <a:endParaRPr lang="cy-GB" dirty="0">
              <a:solidFill>
                <a:srgbClr val="E8580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45B2A-B2D2-814A-AD78-F0D46779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21CE7A-1180-5249-BB27-5C6546DB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2688677" cy="40409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83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007B-65E4-8B4B-9999-AF36D2CF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Hysbysebu'ch caffi iogwrt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D9608-FBFB-1C43-93E4-240B817A8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Dyluniwch boster i hysbysebu'ch cynnyrch.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sut i apelio at eich cwsmeriaid a'u perswadio i ymweld â'ch caffi.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unrhyw gynigion </a:t>
            </a:r>
            <a:br>
              <a:rPr lang="cy-GB" dirty="0"/>
            </a:br>
            <a:r>
              <a:rPr lang="cy-GB" dirty="0"/>
              <a:t>arbennig y gallwch eu defnyddio </a:t>
            </a:r>
            <a:br>
              <a:rPr lang="cy-GB" dirty="0"/>
            </a:br>
            <a:r>
              <a:rPr lang="cy-GB" dirty="0"/>
              <a:t>ar eich hysbyseb. Er enghraifft, </a:t>
            </a:r>
            <a:br>
              <a:rPr lang="cy-GB" dirty="0"/>
            </a:br>
            <a:r>
              <a:rPr lang="cy-GB" dirty="0"/>
              <a:t>'Prynu un, cael un am ddim</a:t>
            </a:r>
            <a:r>
              <a:rPr lang="en-GB" dirty="0"/>
              <a:t>.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98FED-DCB1-C64E-B37F-8424F4D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F7E442-F612-1D40-99C3-FF4CB8E0D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3068960"/>
            <a:ext cx="3564395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9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1607-69BA-CD4D-AAAB-C356C1CC9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Hysbysebu'ch caffi iogwrt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4D3AF-7187-3948-A6A5-C558C535B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Yn eich grwpiau, cynlluniwch a pherfformiwch hysbyseb teledu neu radio ar gyfer eich caffi iogwrt.</a:t>
            </a:r>
            <a:endParaRPr lang="en-GB" dirty="0"/>
          </a:p>
          <a:p>
            <a:r>
              <a:rPr lang="cy-GB" dirty="0"/>
              <a:t>Meddyliwch am sut i apelio at </a:t>
            </a:r>
            <a:br>
              <a:rPr lang="cy-GB" dirty="0"/>
            </a:br>
            <a:r>
              <a:rPr lang="cy-GB" dirty="0"/>
              <a:t>eich cwsmeriaid.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10B08-FF1C-1F47-A093-DBD46C78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C5C0D3-2FB7-3847-AC55-40F305CD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492896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1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326FA-D3E5-DA4D-B841-AD48083F7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152128"/>
          </a:xfrm>
        </p:spPr>
        <p:txBody>
          <a:bodyPr/>
          <a:lstStyle/>
          <a:p>
            <a:r>
              <a:rPr lang="cy-GB" dirty="0"/>
              <a:t>Gadewch i ni feddwl am becynnu ar gyfer eich gwasanaeth tecawê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379C4-31E0-034B-84D8-B742243A5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204864"/>
            <a:ext cx="7920880" cy="3672409"/>
          </a:xfrm>
        </p:spPr>
        <p:txBody>
          <a:bodyPr/>
          <a:lstStyle/>
          <a:p>
            <a:pPr lvl="1"/>
            <a:r>
              <a:rPr lang="cy-GB" dirty="0"/>
              <a:t>Mae'r rhan fwyaf o gynhyrchion bwyd o fwytai tecawê yn dod mewn pecynnau.</a:t>
            </a:r>
            <a:endParaRPr lang="en-GB" dirty="0"/>
          </a:p>
          <a:p>
            <a:pPr lvl="1"/>
            <a:r>
              <a:rPr lang="cy-GB" dirty="0"/>
              <a:t>Gellir ailgylchu rhywfaint o ddeunydd pacio ond nid y rhan fwyaf ohono.</a:t>
            </a:r>
            <a:endParaRPr lang="en-GB" dirty="0"/>
          </a:p>
          <a:p>
            <a:pPr lvl="1"/>
            <a:r>
              <a:rPr lang="cy-GB" dirty="0"/>
              <a:t>Mae llawer o'n bwyd yn cael </a:t>
            </a:r>
            <a:br>
              <a:rPr lang="cy-GB" dirty="0"/>
            </a:br>
            <a:r>
              <a:rPr lang="cy-GB" dirty="0"/>
              <a:t>ei becynnu mewn plastig na </a:t>
            </a:r>
            <a:br>
              <a:rPr lang="cy-GB" dirty="0"/>
            </a:br>
            <a:r>
              <a:rPr lang="cy-GB" dirty="0"/>
              <a:t>ellir ei ailgylchu.</a:t>
            </a:r>
            <a:r>
              <a:rPr lang="en-GB" dirty="0"/>
              <a:t> </a:t>
            </a:r>
            <a:endParaRPr lang="cy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548E8-0EC2-E04C-B10E-4D367567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78BFA79-FD71-8E46-8BEA-5A4628941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312368" cy="220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6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2BB6F-AD4F-CB42-A441-47765D71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A6529F-3D5C-C540-8043-DC8B42E9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1224136"/>
          </a:xfrm>
        </p:spPr>
        <p:txBody>
          <a:bodyPr/>
          <a:lstStyle/>
          <a:p>
            <a:r>
              <a:rPr lang="cy-GB" dirty="0"/>
              <a:t>Mae gwastraff plastig yn achosi problemau yn y môr…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9106A-9071-E34A-BFED-710FF01D9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0888"/>
            <a:ext cx="603042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1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D0A6B-A8B2-654E-9011-3A21EFEA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E49DE0-268F-6C40-9A8D-5440901C3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….ac ar y tir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0872F-3E76-6A4B-B799-2F697B30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48" y="1988840"/>
            <a:ext cx="5490356" cy="3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98536-E76E-324B-AF43-3371E9ED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F93BA4-E251-B544-8DDD-8FFF39FB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/>
          <a:lstStyle/>
          <a:p>
            <a:r>
              <a:rPr lang="cy-GB" dirty="0"/>
              <a:t>Dibenion pecynnu bwyd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F2EFF9-7D3B-8045-BAB0-04A1AC285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/>
          <a:lstStyle/>
          <a:p>
            <a:pPr lvl="1"/>
            <a:r>
              <a:rPr lang="cy-GB" dirty="0"/>
              <a:t>Cadw bwyd yn ffres</a:t>
            </a:r>
            <a:endParaRPr lang="en-GB" dirty="0"/>
          </a:p>
          <a:p>
            <a:pPr lvl="1"/>
            <a:r>
              <a:rPr lang="cy-GB" dirty="0"/>
              <a:t>Lleihau microbau</a:t>
            </a:r>
            <a:endParaRPr lang="en-GB" dirty="0"/>
          </a:p>
          <a:p>
            <a:pPr lvl="1"/>
            <a:r>
              <a:rPr lang="cy-GB" dirty="0"/>
              <a:t>Gwneud i fwyd edrych yn </a:t>
            </a:r>
            <a:br>
              <a:rPr lang="cy-GB" dirty="0"/>
            </a:br>
            <a:r>
              <a:rPr lang="cy-GB" dirty="0"/>
              <a:t>ddeniadol</a:t>
            </a:r>
            <a:endParaRPr lang="en-GB" dirty="0"/>
          </a:p>
          <a:p>
            <a:pPr lvl="1"/>
            <a:r>
              <a:rPr lang="cy-GB" dirty="0"/>
              <a:t>Amddiffyn bwyd rhag </a:t>
            </a:r>
            <a:br>
              <a:rPr lang="cy-GB" dirty="0"/>
            </a:br>
            <a:r>
              <a:rPr lang="cy-GB" dirty="0"/>
              <a:t>difrod wrth ei gludo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B990A-0D63-C64B-A6AA-87367BB56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700808"/>
            <a:ext cx="298125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75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</TotalTime>
  <Words>289</Words>
  <Application>Microsoft Macintosh PowerPoint</Application>
  <PresentationFormat>On-screen Show (4:3)</PresentationFormat>
  <Paragraphs>42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1_Office Theme</vt:lpstr>
      <vt:lpstr>Cam 6: Hysbysebu a Phecynnu</vt:lpstr>
      <vt:lpstr>Beth yw hysbyseb?</vt:lpstr>
      <vt:lpstr>Archwilio hysbysebu bwyd</vt:lpstr>
      <vt:lpstr>Hysbysebu'ch caffi iogwrt</vt:lpstr>
      <vt:lpstr>Hysbysebu'ch caffi iogwrt</vt:lpstr>
      <vt:lpstr>Gadewch i ni feddwl am becynnu ar gyfer eich gwasanaeth tecawê </vt:lpstr>
      <vt:lpstr>Mae gwastraff plastig yn achosi problemau yn y môr… </vt:lpstr>
      <vt:lpstr>….ac ar y tir</vt:lpstr>
      <vt:lpstr>Dibenion pecynnu bwyd</vt:lpstr>
      <vt:lpstr>Pecynnu plastig …</vt:lpstr>
      <vt:lpstr>…a mwy o becynnu plastig</vt:lpstr>
      <vt:lpstr>Dyluniwch eich deunydd  pacio tecawê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229</cp:revision>
  <dcterms:created xsi:type="dcterms:W3CDTF">2019-10-23T13:59:40Z</dcterms:created>
  <dcterms:modified xsi:type="dcterms:W3CDTF">2020-09-24T10:46:55Z</dcterms:modified>
</cp:coreProperties>
</file>